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Helvetica Neue" panose="020B0604020202020204" charset="0"/>
      <p:regular r:id="rId27"/>
      <p:bold r:id="rId28"/>
      <p:italic r:id="rId29"/>
      <p:boldItalic r:id="rId30"/>
    </p:embeddedFont>
    <p:embeddedFont>
      <p:font typeface="Anton"/>
      <p:regular r:id="rId31"/>
    </p:embeddedFont>
    <p:embeddedFont>
      <p:font typeface="Bree Serif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0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8629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967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9497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67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9028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8181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52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030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42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Shape 5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5939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93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57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829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73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2008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9845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443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89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560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96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85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2.png"/><Relationship Id="rId5" Type="http://schemas.openxmlformats.org/officeDocument/2006/relationships/image" Target="../media/image17.jpg"/><Relationship Id="rId10" Type="http://schemas.openxmlformats.org/officeDocument/2006/relationships/image" Target="../media/image1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7824" b="6357"/>
          <a:stretch/>
        </p:blipFill>
        <p:spPr>
          <a:xfrm>
            <a:off x="-25569" y="-79512"/>
            <a:ext cx="12243138" cy="69772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Shape 85"/>
          <p:cNvGrpSpPr/>
          <p:nvPr/>
        </p:nvGrpSpPr>
        <p:grpSpPr>
          <a:xfrm>
            <a:off x="2800078" y="2344911"/>
            <a:ext cx="6591845" cy="2607583"/>
            <a:chOff x="2800078" y="2336599"/>
            <a:chExt cx="6591845" cy="2607583"/>
          </a:xfrm>
        </p:grpSpPr>
        <p:grpSp>
          <p:nvGrpSpPr>
            <p:cNvPr id="86" name="Shape 86"/>
            <p:cNvGrpSpPr/>
            <p:nvPr/>
          </p:nvGrpSpPr>
          <p:grpSpPr>
            <a:xfrm>
              <a:off x="4543927" y="3866964"/>
              <a:ext cx="3104146" cy="1077218"/>
              <a:chOff x="4697416" y="3817089"/>
              <a:chExt cx="3104146" cy="1077218"/>
            </a:xfrm>
          </p:grpSpPr>
          <p:sp>
            <p:nvSpPr>
              <p:cNvPr id="87" name="Shape 87"/>
              <p:cNvSpPr/>
              <p:nvPr/>
            </p:nvSpPr>
            <p:spPr>
              <a:xfrm>
                <a:off x="4697416" y="3843234"/>
                <a:ext cx="3104146" cy="558630"/>
              </a:xfrm>
              <a:prstGeom prst="rect">
                <a:avLst/>
              </a:prstGeom>
              <a:solidFill>
                <a:srgbClr val="DFD625">
                  <a:alpha val="3372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88" name="Shape 88"/>
              <p:cNvSpPr txBox="1"/>
              <p:nvPr/>
            </p:nvSpPr>
            <p:spPr>
              <a:xfrm>
                <a:off x="4700142" y="3817089"/>
                <a:ext cx="3098694" cy="10772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i="0" u="none" strike="noStrike" cap="none">
                    <a:solidFill>
                      <a:schemeClr val="lt1"/>
                    </a:solidFill>
                    <a:latin typeface="Bree Serif"/>
                    <a:ea typeface="Bree Serif"/>
                    <a:cs typeface="Bree Serif"/>
                    <a:sym typeface="Bree Serif"/>
                  </a:rPr>
                  <a:t>Let Slides Talk</a:t>
                </a:r>
                <a:r>
                  <a:rPr lang="en-US" sz="3200" b="1" i="0" u="none" strike="noStrike" cap="none">
                    <a:solidFill>
                      <a:srgbClr val="00B050"/>
                    </a:solidFill>
                    <a:latin typeface="Bree Serif"/>
                    <a:ea typeface="Bree Serif"/>
                    <a:cs typeface="Bree Serif"/>
                    <a:sym typeface="Bree Serif"/>
                  </a:rPr>
                  <a:t>!</a:t>
                </a:r>
                <a:endParaRPr sz="3200" b="1" i="0" u="none" strike="noStrike" cap="none">
                  <a:solidFill>
                    <a:srgbClr val="00B050"/>
                  </a:solidFill>
                  <a:latin typeface="Bree Serif"/>
                  <a:ea typeface="Bree Serif"/>
                  <a:cs typeface="Bree Serif"/>
                  <a:sym typeface="Bree Serif"/>
                </a:endParaRPr>
              </a:p>
            </p:txBody>
          </p:sp>
        </p:grpSp>
        <p:grpSp>
          <p:nvGrpSpPr>
            <p:cNvPr id="89" name="Shape 89"/>
            <p:cNvGrpSpPr/>
            <p:nvPr/>
          </p:nvGrpSpPr>
          <p:grpSpPr>
            <a:xfrm>
              <a:off x="2800078" y="2336599"/>
              <a:ext cx="6591845" cy="1558265"/>
              <a:chOff x="2053391" y="2336599"/>
              <a:chExt cx="6591845" cy="1558265"/>
            </a:xfrm>
          </p:grpSpPr>
          <p:sp>
            <p:nvSpPr>
              <p:cNvPr id="90" name="Shape 90"/>
              <p:cNvSpPr/>
              <p:nvPr/>
            </p:nvSpPr>
            <p:spPr>
              <a:xfrm>
                <a:off x="2424933" y="3481683"/>
                <a:ext cx="6084192" cy="393799"/>
              </a:xfrm>
              <a:custGeom>
                <a:avLst/>
                <a:gdLst/>
                <a:ahLst/>
                <a:cxnLst/>
                <a:rect l="0" t="0" r="0" b="0"/>
                <a:pathLst>
                  <a:path w="4037925" h="210393" extrusionOk="0">
                    <a:moveTo>
                      <a:pt x="4029833" y="0"/>
                    </a:moveTo>
                    <a:lnTo>
                      <a:pt x="4037925" y="210393"/>
                    </a:lnTo>
                    <a:lnTo>
                      <a:pt x="0" y="80920"/>
                    </a:lnTo>
                    <a:lnTo>
                      <a:pt x="4029833" y="0"/>
                    </a:lnTo>
                    <a:close/>
                  </a:path>
                </a:pathLst>
              </a:custGeom>
              <a:solidFill>
                <a:schemeClr val="dk1">
                  <a:alpha val="8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1" name="Shape 91"/>
              <p:cNvSpPr/>
              <p:nvPr/>
            </p:nvSpPr>
            <p:spPr>
              <a:xfrm flipH="1">
                <a:off x="2188856" y="3481683"/>
                <a:ext cx="6084192" cy="393799"/>
              </a:xfrm>
              <a:custGeom>
                <a:avLst/>
                <a:gdLst/>
                <a:ahLst/>
                <a:cxnLst/>
                <a:rect l="0" t="0" r="0" b="0"/>
                <a:pathLst>
                  <a:path w="4037925" h="210393" extrusionOk="0">
                    <a:moveTo>
                      <a:pt x="4029833" y="0"/>
                    </a:moveTo>
                    <a:lnTo>
                      <a:pt x="4037925" y="210393"/>
                    </a:lnTo>
                    <a:lnTo>
                      <a:pt x="0" y="80920"/>
                    </a:lnTo>
                    <a:lnTo>
                      <a:pt x="4029833" y="0"/>
                    </a:lnTo>
                    <a:close/>
                  </a:path>
                </a:pathLst>
              </a:custGeom>
              <a:solidFill>
                <a:schemeClr val="dk1">
                  <a:alpha val="89803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92" name="Shape 92"/>
              <p:cNvGrpSpPr/>
              <p:nvPr/>
            </p:nvGrpSpPr>
            <p:grpSpPr>
              <a:xfrm>
                <a:off x="2053391" y="2536310"/>
                <a:ext cx="6591845" cy="1232624"/>
                <a:chOff x="2053390" y="2029241"/>
                <a:chExt cx="8085221" cy="1232624"/>
              </a:xfrm>
            </p:grpSpPr>
            <p:sp>
              <p:nvSpPr>
                <p:cNvPr id="93" name="Shape 93"/>
                <p:cNvSpPr/>
                <p:nvPr/>
              </p:nvSpPr>
              <p:spPr>
                <a:xfrm>
                  <a:off x="2053390" y="2029241"/>
                  <a:ext cx="165286" cy="20773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65286" h="207736" extrusionOk="0">
                      <a:moveTo>
                        <a:pt x="0" y="0"/>
                      </a:moveTo>
                      <a:lnTo>
                        <a:pt x="165286" y="0"/>
                      </a:lnTo>
                      <a:lnTo>
                        <a:pt x="0" y="2077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4" name="Shape 94"/>
                <p:cNvSpPr/>
                <p:nvPr/>
              </p:nvSpPr>
              <p:spPr>
                <a:xfrm>
                  <a:off x="2053390" y="2029242"/>
                  <a:ext cx="369752" cy="4647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69752" h="464715" extrusionOk="0">
                      <a:moveTo>
                        <a:pt x="253823" y="0"/>
                      </a:moveTo>
                      <a:lnTo>
                        <a:pt x="369752" y="0"/>
                      </a:lnTo>
                      <a:lnTo>
                        <a:pt x="0" y="464715"/>
                      </a:lnTo>
                      <a:lnTo>
                        <a:pt x="0" y="319013"/>
                      </a:lnTo>
                      <a:lnTo>
                        <a:pt x="25382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5" name="Shape 95"/>
                <p:cNvSpPr/>
                <p:nvPr/>
              </p:nvSpPr>
              <p:spPr>
                <a:xfrm>
                  <a:off x="2053390" y="2029242"/>
                  <a:ext cx="585798" cy="73624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85798" h="736247" extrusionOk="0">
                      <a:moveTo>
                        <a:pt x="458289" y="0"/>
                      </a:moveTo>
                      <a:lnTo>
                        <a:pt x="585798" y="0"/>
                      </a:lnTo>
                      <a:lnTo>
                        <a:pt x="0" y="736247"/>
                      </a:lnTo>
                      <a:lnTo>
                        <a:pt x="0" y="575992"/>
                      </a:lnTo>
                      <a:lnTo>
                        <a:pt x="45828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6" name="Shape 96"/>
                <p:cNvSpPr/>
                <p:nvPr/>
              </p:nvSpPr>
              <p:spPr>
                <a:xfrm>
                  <a:off x="2053390" y="2029241"/>
                  <a:ext cx="8085221" cy="123262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085221" h="1232624" extrusionOk="0">
                      <a:moveTo>
                        <a:pt x="674335" y="0"/>
                      </a:moveTo>
                      <a:lnTo>
                        <a:pt x="7415904" y="0"/>
                      </a:lnTo>
                      <a:lnTo>
                        <a:pt x="8085221" y="841217"/>
                      </a:lnTo>
                      <a:lnTo>
                        <a:pt x="8085221" y="1232624"/>
                      </a:lnTo>
                      <a:lnTo>
                        <a:pt x="0" y="1232624"/>
                      </a:lnTo>
                      <a:lnTo>
                        <a:pt x="0" y="847524"/>
                      </a:lnTo>
                      <a:lnTo>
                        <a:pt x="67433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7" name="Shape 97"/>
                <p:cNvSpPr/>
                <p:nvPr/>
              </p:nvSpPr>
              <p:spPr>
                <a:xfrm>
                  <a:off x="9557831" y="2029242"/>
                  <a:ext cx="580780" cy="72994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80780" h="729941" extrusionOk="0">
                      <a:moveTo>
                        <a:pt x="0" y="0"/>
                      </a:moveTo>
                      <a:lnTo>
                        <a:pt x="115948" y="0"/>
                      </a:lnTo>
                      <a:lnTo>
                        <a:pt x="580780" y="584214"/>
                      </a:lnTo>
                      <a:lnTo>
                        <a:pt x="580780" y="7299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9762316" y="2029241"/>
                  <a:ext cx="376295" cy="47293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76295" h="472938" extrusionOk="0">
                      <a:moveTo>
                        <a:pt x="0" y="0"/>
                      </a:moveTo>
                      <a:lnTo>
                        <a:pt x="130259" y="0"/>
                      </a:lnTo>
                      <a:lnTo>
                        <a:pt x="376295" y="309225"/>
                      </a:lnTo>
                      <a:lnTo>
                        <a:pt x="376295" y="4729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99" name="Shape 99"/>
                <p:cNvSpPr/>
                <p:nvPr/>
              </p:nvSpPr>
              <p:spPr>
                <a:xfrm>
                  <a:off x="9981112" y="2029242"/>
                  <a:ext cx="157499" cy="197949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7499" h="197949" extrusionOk="0">
                      <a:moveTo>
                        <a:pt x="0" y="0"/>
                      </a:moveTo>
                      <a:lnTo>
                        <a:pt x="157499" y="0"/>
                      </a:lnTo>
                      <a:lnTo>
                        <a:pt x="157499" y="1979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grpSp>
            <p:nvGrpSpPr>
              <p:cNvPr id="100" name="Shape 100"/>
              <p:cNvGrpSpPr/>
              <p:nvPr/>
            </p:nvGrpSpPr>
            <p:grpSpPr>
              <a:xfrm>
                <a:off x="2780874" y="2336599"/>
                <a:ext cx="5864362" cy="1558265"/>
                <a:chOff x="3256849" y="538438"/>
                <a:chExt cx="7192928" cy="1558265"/>
              </a:xfrm>
            </p:grpSpPr>
            <p:sp>
              <p:nvSpPr>
                <p:cNvPr id="101" name="Shape 101"/>
                <p:cNvSpPr txBox="1"/>
                <p:nvPr/>
              </p:nvSpPr>
              <p:spPr>
                <a:xfrm>
                  <a:off x="3256849" y="538438"/>
                  <a:ext cx="6300633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4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Vn	</a:t>
                  </a:r>
                  <a:endParaRPr sz="9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" name="Shape 102"/>
                <p:cNvSpPr txBox="1"/>
                <p:nvPr/>
              </p:nvSpPr>
              <p:spPr>
                <a:xfrm>
                  <a:off x="6246115" y="557820"/>
                  <a:ext cx="4203662" cy="15388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9400">
                      <a:solidFill>
                        <a:srgbClr val="8DA9DB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TEAM</a:t>
                  </a:r>
                  <a:endParaRPr sz="9400">
                    <a:solidFill>
                      <a:srgbClr val="8DA9DB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8" name="Shape 238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Shape 239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Shape 240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Shape 241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Shape 242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Shape 243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4" name="Shape 244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5" name="Shape 245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247" name="Shape 247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249" name="Shape 249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250" name="Shape 250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251" name="Shape 251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2" name="Shape 252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53" name="Shape 253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?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917575" y="163491"/>
            <a:ext cx="10047466" cy="7034254"/>
            <a:chOff x="0" y="3153"/>
            <a:chExt cx="10047466" cy="7034254"/>
          </a:xfrm>
        </p:grpSpPr>
        <p:sp>
          <p:nvSpPr>
            <p:cNvPr id="255" name="Shape 255"/>
            <p:cNvSpPr/>
            <p:nvPr/>
          </p:nvSpPr>
          <p:spPr>
            <a:xfrm rot="2562365">
              <a:off x="3446926" y="4944806"/>
              <a:ext cx="1064764" cy="579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256" name="Shape 256"/>
            <p:cNvSpPr/>
            <p:nvPr/>
          </p:nvSpPr>
          <p:spPr>
            <a:xfrm>
              <a:off x="3588091" y="3491321"/>
              <a:ext cx="1184012" cy="579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257" name="Shape 257"/>
            <p:cNvSpPr/>
            <p:nvPr/>
          </p:nvSpPr>
          <p:spPr>
            <a:xfrm rot="-2562365">
              <a:off x="3446926" y="2037835"/>
              <a:ext cx="1064764" cy="579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9999"/>
                  </a:moveTo>
                  <a:lnTo>
                    <a:pt x="120000" y="59999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258" name="Shape 258"/>
            <p:cNvSpPr/>
            <p:nvPr/>
          </p:nvSpPr>
          <p:spPr>
            <a:xfrm>
              <a:off x="0" y="1513597"/>
              <a:ext cx="3885440" cy="389873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16997" r="-16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101525" y="3153"/>
              <a:ext cx="2028985" cy="2028985"/>
            </a:xfrm>
            <a:prstGeom prst="ellipse">
              <a:avLst/>
            </a:prstGeom>
            <a:solidFill>
              <a:srgbClr val="599BD5">
                <a:alpha val="7686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4398663" y="300291"/>
              <a:ext cx="1434709" cy="143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275" tIns="41275" rIns="41275" bIns="4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6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333409" y="3153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 txBox="1"/>
            <p:nvPr/>
          </p:nvSpPr>
          <p:spPr>
            <a:xfrm>
              <a:off x="6333409" y="3153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entury Gothic"/>
                <a:buChar char="•"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Block diagram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772104" y="2505788"/>
              <a:ext cx="2028985" cy="2028985"/>
            </a:xfrm>
            <a:prstGeom prst="ellipse">
              <a:avLst/>
            </a:prstGeom>
            <a:solidFill>
              <a:srgbClr val="599BD5">
                <a:alpha val="63137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5069242" y="2802926"/>
              <a:ext cx="1434709" cy="143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275" tIns="41275" rIns="41275" bIns="4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6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003988" y="2505788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7003988" y="2505788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entury Gothic"/>
                <a:buChar char="•"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74ls74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entury Gothic"/>
                <a:buChar char="•"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74ls192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4101525" y="5008422"/>
              <a:ext cx="2028985" cy="2028985"/>
            </a:xfrm>
            <a:prstGeom prst="ellipse">
              <a:avLst/>
            </a:prstGeom>
            <a:solidFill>
              <a:srgbClr val="599BD5">
                <a:alpha val="4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 txBox="1"/>
            <p:nvPr/>
          </p:nvSpPr>
          <p:spPr>
            <a:xfrm>
              <a:off x="4398663" y="5305560"/>
              <a:ext cx="1434709" cy="143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275" tIns="41275" rIns="41275" bIns="41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5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6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6333409" y="5008422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 txBox="1"/>
            <p:nvPr/>
          </p:nvSpPr>
          <p:spPr>
            <a:xfrm>
              <a:off x="6333409" y="5008422"/>
              <a:ext cx="3043478" cy="2028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entury Gothic"/>
                <a:buChar char="•"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74ls47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6000"/>
                <a:buFont typeface="Century Gothic"/>
                <a:buChar char="•"/>
              </a:pPr>
              <a:r>
                <a:rPr lang="en-US" sz="6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Lm358</a:t>
              </a:r>
              <a:endPara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Shape 276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Shape 277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8" name="Shape 278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Shape 279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Shape 280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Shape 281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2" name="Shape 282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Shape 283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Shape 284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285" name="Shape 285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6" name="Shape 286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288" name="Shape 288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289" name="Shape 289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91" name="Shape 291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1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66635" y="769938"/>
            <a:ext cx="11837863" cy="3378280"/>
            <a:chOff x="4048" y="0"/>
            <a:chExt cx="11837863" cy="3378280"/>
          </a:xfrm>
        </p:grpSpPr>
        <p:sp>
          <p:nvSpPr>
            <p:cNvPr id="293" name="Shape 293"/>
            <p:cNvSpPr/>
            <p:nvPr/>
          </p:nvSpPr>
          <p:spPr>
            <a:xfrm>
              <a:off x="749896" y="0"/>
              <a:ext cx="10069066" cy="33782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DEA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4048" y="1013484"/>
              <a:ext cx="2630636" cy="1351311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 txBox="1"/>
            <p:nvPr/>
          </p:nvSpPr>
          <p:spPr>
            <a:xfrm>
              <a:off x="70014" y="1079450"/>
              <a:ext cx="2498704" cy="1219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IR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073124" y="1013484"/>
              <a:ext cx="2630636" cy="1351311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3139090" y="1079450"/>
              <a:ext cx="2498704" cy="1219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LM358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142200" y="1013484"/>
              <a:ext cx="2630636" cy="1351311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6208166" y="1079450"/>
              <a:ext cx="2498704" cy="1219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FlipflopD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9211275" y="1013484"/>
              <a:ext cx="2630636" cy="1351311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9277241" y="1079450"/>
              <a:ext cx="2498704" cy="12193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Counter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2" name="Shape 302"/>
          <p:cNvCxnSpPr/>
          <p:nvPr/>
        </p:nvCxnSpPr>
        <p:spPr>
          <a:xfrm>
            <a:off x="10495578" y="3332136"/>
            <a:ext cx="0" cy="1547244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grpSp>
        <p:nvGrpSpPr>
          <p:cNvPr id="303" name="Shape 303"/>
          <p:cNvGrpSpPr/>
          <p:nvPr/>
        </p:nvGrpSpPr>
        <p:grpSpPr>
          <a:xfrm>
            <a:off x="8389271" y="5089200"/>
            <a:ext cx="3733591" cy="1414145"/>
            <a:chOff x="-1056545" y="1215588"/>
            <a:chExt cx="3733591" cy="1414145"/>
          </a:xfrm>
        </p:grpSpPr>
        <p:sp>
          <p:nvSpPr>
            <p:cNvPr id="304" name="Shape 304"/>
            <p:cNvSpPr/>
            <p:nvPr/>
          </p:nvSpPr>
          <p:spPr>
            <a:xfrm>
              <a:off x="-1056545" y="1215588"/>
              <a:ext cx="3733591" cy="1414145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-1056545" y="1284621"/>
              <a:ext cx="3664558" cy="1276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7447-7SEG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06" name="Shape 306"/>
          <p:cNvGrpSpPr/>
          <p:nvPr/>
        </p:nvGrpSpPr>
        <p:grpSpPr>
          <a:xfrm>
            <a:off x="4402361" y="5078249"/>
            <a:ext cx="2672932" cy="1414145"/>
            <a:chOff x="3122535" y="1060608"/>
            <a:chExt cx="2672932" cy="1414145"/>
          </a:xfrm>
        </p:grpSpPr>
        <p:sp>
          <p:nvSpPr>
            <p:cNvPr id="307" name="Shape 307"/>
            <p:cNvSpPr/>
            <p:nvPr/>
          </p:nvSpPr>
          <p:spPr>
            <a:xfrm>
              <a:off x="3122535" y="1060608"/>
              <a:ext cx="2672932" cy="1414145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3191568" y="1129641"/>
              <a:ext cx="2534866" cy="1276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825" tIns="163825" rIns="163825" bIns="1638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OR</a:t>
              </a:r>
              <a:endParaRPr sz="4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309" name="Shape 309"/>
          <p:cNvCxnSpPr/>
          <p:nvPr/>
        </p:nvCxnSpPr>
        <p:spPr>
          <a:xfrm rot="10800000">
            <a:off x="5769823" y="3603030"/>
            <a:ext cx="4741254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0" name="Shape 310"/>
          <p:cNvCxnSpPr/>
          <p:nvPr/>
        </p:nvCxnSpPr>
        <p:spPr>
          <a:xfrm>
            <a:off x="5785955" y="3577272"/>
            <a:ext cx="0" cy="127635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311" name="Shape 311" descr="Káº¿t quáº£ hÃ¬nh áº£nh cho bul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203" y="4148217"/>
            <a:ext cx="2620197" cy="2620197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219795" y="4870444"/>
            <a:ext cx="1148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~ 220V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3" name="Shape 313"/>
          <p:cNvCxnSpPr/>
          <p:nvPr/>
        </p:nvCxnSpPr>
        <p:spPr>
          <a:xfrm rot="10800000">
            <a:off x="2774197" y="5796272"/>
            <a:ext cx="1363850" cy="0"/>
          </a:xfrm>
          <a:prstGeom prst="straightConnector1">
            <a:avLst/>
          </a:prstGeom>
          <a:noFill/>
          <a:ln w="63500" cap="flat" cmpd="sng">
            <a:solidFill>
              <a:srgbClr val="FF0000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162" y="1133475"/>
            <a:ext cx="11115675" cy="57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Shape 320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Shape 321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Shape 322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Shape 323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Shape 324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Shape 325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Shape 326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" name="Shape 327" descr="http://www.bolica.net/wp-content/uploads/2013/09/Oceaninv-Bolica-Web-Design.png"/>
          <p:cNvPicPr preferRelativeResize="0"/>
          <p:nvPr/>
        </p:nvPicPr>
        <p:blipFill rotWithShape="1">
          <a:blip r:embed="rId4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Shape 328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329" name="Shape 329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332" name="Shape 332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333" name="Shape 333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4" name="Shape 334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35" name="Shape 335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1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5" y="1267425"/>
            <a:ext cx="4572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78190"/>
            <a:ext cx="4434963" cy="327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39911" y="1037834"/>
            <a:ext cx="1274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74ls192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Shape 344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Shape 345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Shape 346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Shape 347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Shape 348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Shape 349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Shape 350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1" name="Shape 351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Shape 352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353" name="Shape 353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355" name="Shape 355"/>
          <p:cNvSpPr txBox="1"/>
          <p:nvPr/>
        </p:nvSpPr>
        <p:spPr>
          <a:xfrm>
            <a:off x="40485" y="3251284"/>
            <a:ext cx="1105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74ls74                  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6" name="Shape 356"/>
          <p:cNvCxnSpPr/>
          <p:nvPr/>
        </p:nvCxnSpPr>
        <p:spPr>
          <a:xfrm>
            <a:off x="307975" y="5820601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7" name="Shape 357"/>
          <p:cNvCxnSpPr/>
          <p:nvPr/>
        </p:nvCxnSpPr>
        <p:spPr>
          <a:xfrm>
            <a:off x="318294" y="5808589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8" name="Shape 358"/>
          <p:cNvCxnSpPr/>
          <p:nvPr/>
        </p:nvCxnSpPr>
        <p:spPr>
          <a:xfrm>
            <a:off x="307975" y="6089632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" name="Shape 359"/>
          <p:cNvCxnSpPr/>
          <p:nvPr/>
        </p:nvCxnSpPr>
        <p:spPr>
          <a:xfrm>
            <a:off x="2778015" y="5814938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0" name="Shape 3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4068" y="1396965"/>
            <a:ext cx="7162067" cy="5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41210" y="1407166"/>
            <a:ext cx="7127782" cy="5370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Shape 362"/>
          <p:cNvCxnSpPr/>
          <p:nvPr/>
        </p:nvCxnSpPr>
        <p:spPr>
          <a:xfrm>
            <a:off x="313532" y="4740284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3" name="Shape 363"/>
          <p:cNvCxnSpPr/>
          <p:nvPr/>
        </p:nvCxnSpPr>
        <p:spPr>
          <a:xfrm>
            <a:off x="313532" y="5003038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4" name="Shape 364"/>
          <p:cNvCxnSpPr/>
          <p:nvPr/>
        </p:nvCxnSpPr>
        <p:spPr>
          <a:xfrm>
            <a:off x="323058" y="4734695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5" name="Shape 365"/>
          <p:cNvCxnSpPr/>
          <p:nvPr/>
        </p:nvCxnSpPr>
        <p:spPr>
          <a:xfrm>
            <a:off x="2782777" y="4734695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C0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6" name="Shape 366"/>
          <p:cNvCxnSpPr/>
          <p:nvPr/>
        </p:nvCxnSpPr>
        <p:spPr>
          <a:xfrm>
            <a:off x="356395" y="232495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7" name="Shape 367"/>
          <p:cNvCxnSpPr/>
          <p:nvPr/>
        </p:nvCxnSpPr>
        <p:spPr>
          <a:xfrm>
            <a:off x="356395" y="2603404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8" name="Shape 368"/>
          <p:cNvCxnSpPr/>
          <p:nvPr/>
        </p:nvCxnSpPr>
        <p:spPr>
          <a:xfrm>
            <a:off x="359570" y="2333498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9" name="Shape 369"/>
          <p:cNvCxnSpPr/>
          <p:nvPr/>
        </p:nvCxnSpPr>
        <p:spPr>
          <a:xfrm>
            <a:off x="2824053" y="2327787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Shape 370"/>
          <p:cNvSpPr txBox="1"/>
          <p:nvPr/>
        </p:nvSpPr>
        <p:spPr>
          <a:xfrm>
            <a:off x="1436326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Sensor1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2513119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Sensor2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2303743" y="3316579"/>
            <a:ext cx="268473" cy="272415"/>
          </a:xfrm>
          <a:prstGeom prst="flowChartProcess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1209981" y="3316580"/>
            <a:ext cx="284960" cy="272415"/>
          </a:xfrm>
          <a:prstGeom prst="flowChartProcess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3386466" y="3305775"/>
            <a:ext cx="268473" cy="272415"/>
          </a:xfrm>
          <a:prstGeom prst="flowChartProcess">
            <a:avLst/>
          </a:prstGeom>
          <a:solidFill>
            <a:srgbClr val="222A35"/>
          </a:solidFill>
          <a:ln w="9525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3613436" y="3317194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Both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6" name="Shape 376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377" name="Shape 377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378" name="Shape 378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80" name="Shape 380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2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495" y="1267425"/>
            <a:ext cx="4572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578190"/>
            <a:ext cx="4434963" cy="327981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39911" y="1037834"/>
            <a:ext cx="1274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74ls192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9" name="Shape 389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0" name="Shape 390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Shape 391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Shape 392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3" name="Shape 393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4" name="Shape 394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5" name="Shape 395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6" name="Shape 396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" name="Shape 397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398" name="Shape 398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9" name="Shape 399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400" name="Shape 400"/>
          <p:cNvSpPr txBox="1"/>
          <p:nvPr/>
        </p:nvSpPr>
        <p:spPr>
          <a:xfrm>
            <a:off x="40485" y="3251284"/>
            <a:ext cx="1105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74ls74                  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1" name="Shape 401"/>
          <p:cNvCxnSpPr/>
          <p:nvPr/>
        </p:nvCxnSpPr>
        <p:spPr>
          <a:xfrm>
            <a:off x="307975" y="5274501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2" name="Shape 402"/>
          <p:cNvCxnSpPr/>
          <p:nvPr/>
        </p:nvCxnSpPr>
        <p:spPr>
          <a:xfrm>
            <a:off x="318294" y="5268839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3" name="Shape 403"/>
          <p:cNvCxnSpPr/>
          <p:nvPr/>
        </p:nvCxnSpPr>
        <p:spPr>
          <a:xfrm>
            <a:off x="307975" y="5537182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4" name="Shape 404"/>
          <p:cNvCxnSpPr/>
          <p:nvPr/>
        </p:nvCxnSpPr>
        <p:spPr>
          <a:xfrm>
            <a:off x="2778015" y="5268838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5" name="Shape 405"/>
          <p:cNvCxnSpPr/>
          <p:nvPr/>
        </p:nvCxnSpPr>
        <p:spPr>
          <a:xfrm>
            <a:off x="313532" y="6099184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6" name="Shape 406"/>
          <p:cNvCxnSpPr/>
          <p:nvPr/>
        </p:nvCxnSpPr>
        <p:spPr>
          <a:xfrm>
            <a:off x="313532" y="6374638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7" name="Shape 407"/>
          <p:cNvCxnSpPr/>
          <p:nvPr/>
        </p:nvCxnSpPr>
        <p:spPr>
          <a:xfrm>
            <a:off x="323058" y="6093595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8" name="Shape 408"/>
          <p:cNvCxnSpPr/>
          <p:nvPr/>
        </p:nvCxnSpPr>
        <p:spPr>
          <a:xfrm>
            <a:off x="2782777" y="6093595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9" name="Shape 409"/>
          <p:cNvCxnSpPr/>
          <p:nvPr/>
        </p:nvCxnSpPr>
        <p:spPr>
          <a:xfrm>
            <a:off x="356395" y="263428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" name="Shape 410"/>
          <p:cNvCxnSpPr/>
          <p:nvPr/>
        </p:nvCxnSpPr>
        <p:spPr>
          <a:xfrm>
            <a:off x="356395" y="2895504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" name="Shape 411"/>
          <p:cNvCxnSpPr/>
          <p:nvPr/>
        </p:nvCxnSpPr>
        <p:spPr>
          <a:xfrm>
            <a:off x="359570" y="2631948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" name="Shape 412"/>
          <p:cNvCxnSpPr/>
          <p:nvPr/>
        </p:nvCxnSpPr>
        <p:spPr>
          <a:xfrm>
            <a:off x="2824053" y="2626237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3" name="Shape 4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24068" y="1407166"/>
            <a:ext cx="7121877" cy="5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1436326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Sensor1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5" name="Shape 415"/>
          <p:cNvSpPr txBox="1"/>
          <p:nvPr/>
        </p:nvSpPr>
        <p:spPr>
          <a:xfrm>
            <a:off x="2513119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Sensor2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303743" y="3316579"/>
            <a:ext cx="268473" cy="272415"/>
          </a:xfrm>
          <a:prstGeom prst="flowChartProcess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Shape 417"/>
          <p:cNvSpPr/>
          <p:nvPr/>
        </p:nvSpPr>
        <p:spPr>
          <a:xfrm>
            <a:off x="1209981" y="3316580"/>
            <a:ext cx="284960" cy="272415"/>
          </a:xfrm>
          <a:prstGeom prst="flowChartProcess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3386466" y="3305775"/>
            <a:ext cx="268473" cy="272415"/>
          </a:xfrm>
          <a:prstGeom prst="flowChartProcess">
            <a:avLst/>
          </a:prstGeom>
          <a:solidFill>
            <a:srgbClr val="222A35"/>
          </a:solidFill>
          <a:ln w="9525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3613436" y="3317194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Both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11197630" y="2441392"/>
            <a:ext cx="748314" cy="127716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21" name="Shape 421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422" name="Shape 422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423" name="Shape 423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25" name="Shape 425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2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4067" y="1407166"/>
            <a:ext cx="7121877" cy="53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95" y="1267425"/>
            <a:ext cx="4572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3" name="Shape 4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578190"/>
            <a:ext cx="4434963" cy="327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39911" y="1037834"/>
            <a:ext cx="1274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74ls192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Shape 435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6" name="Shape 436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7" name="Shape 437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Shape 438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9" name="Shape 439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0" name="Shape 440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Shape 441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Shape 442" descr="http://www.bolica.net/wp-content/uploads/2013/09/Oceaninv-Bolica-Web-Design.png"/>
          <p:cNvPicPr preferRelativeResize="0"/>
          <p:nvPr/>
        </p:nvPicPr>
        <p:blipFill rotWithShape="1">
          <a:blip r:embed="rId6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3" name="Shape 443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444" name="Shape 444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5" name="Shape 445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446" name="Shape 446"/>
          <p:cNvSpPr txBox="1"/>
          <p:nvPr/>
        </p:nvSpPr>
        <p:spPr>
          <a:xfrm>
            <a:off x="40485" y="3251284"/>
            <a:ext cx="1105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74ls74                  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47" name="Shape 447"/>
          <p:cNvCxnSpPr/>
          <p:nvPr/>
        </p:nvCxnSpPr>
        <p:spPr>
          <a:xfrm>
            <a:off x="307975" y="4732071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8" name="Shape 448"/>
          <p:cNvCxnSpPr/>
          <p:nvPr/>
        </p:nvCxnSpPr>
        <p:spPr>
          <a:xfrm>
            <a:off x="318294" y="4737979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9" name="Shape 449"/>
          <p:cNvCxnSpPr/>
          <p:nvPr/>
        </p:nvCxnSpPr>
        <p:spPr>
          <a:xfrm>
            <a:off x="307975" y="5010250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0" name="Shape 450"/>
          <p:cNvCxnSpPr/>
          <p:nvPr/>
        </p:nvCxnSpPr>
        <p:spPr>
          <a:xfrm>
            <a:off x="2770395" y="4740518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1" name="Shape 451"/>
          <p:cNvCxnSpPr/>
          <p:nvPr/>
        </p:nvCxnSpPr>
        <p:spPr>
          <a:xfrm>
            <a:off x="313532" y="5845184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2" name="Shape 452"/>
          <p:cNvCxnSpPr/>
          <p:nvPr/>
        </p:nvCxnSpPr>
        <p:spPr>
          <a:xfrm>
            <a:off x="313532" y="6107938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3" name="Shape 453"/>
          <p:cNvCxnSpPr/>
          <p:nvPr/>
        </p:nvCxnSpPr>
        <p:spPr>
          <a:xfrm>
            <a:off x="323058" y="5839595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4" name="Shape 454"/>
          <p:cNvCxnSpPr/>
          <p:nvPr/>
        </p:nvCxnSpPr>
        <p:spPr>
          <a:xfrm>
            <a:off x="2782777" y="5852295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5" name="Shape 455"/>
          <p:cNvCxnSpPr/>
          <p:nvPr/>
        </p:nvCxnSpPr>
        <p:spPr>
          <a:xfrm>
            <a:off x="356395" y="263428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6" name="Shape 456"/>
          <p:cNvCxnSpPr/>
          <p:nvPr/>
        </p:nvCxnSpPr>
        <p:spPr>
          <a:xfrm>
            <a:off x="356395" y="2895504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7" name="Shape 457"/>
          <p:cNvCxnSpPr/>
          <p:nvPr/>
        </p:nvCxnSpPr>
        <p:spPr>
          <a:xfrm>
            <a:off x="359570" y="2631948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58" name="Shape 458"/>
          <p:cNvCxnSpPr/>
          <p:nvPr/>
        </p:nvCxnSpPr>
        <p:spPr>
          <a:xfrm>
            <a:off x="2824053" y="2626237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9" name="Shape 459"/>
          <p:cNvSpPr txBox="1"/>
          <p:nvPr/>
        </p:nvSpPr>
        <p:spPr>
          <a:xfrm>
            <a:off x="1436326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Sensor1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0" name="Shape 460"/>
          <p:cNvSpPr txBox="1"/>
          <p:nvPr/>
        </p:nvSpPr>
        <p:spPr>
          <a:xfrm>
            <a:off x="2513119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Sensor2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2303743" y="3316579"/>
            <a:ext cx="268473" cy="272415"/>
          </a:xfrm>
          <a:prstGeom prst="flowChartProcess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1209981" y="3316580"/>
            <a:ext cx="284960" cy="272415"/>
          </a:xfrm>
          <a:prstGeom prst="flowChartProcess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3386466" y="3305775"/>
            <a:ext cx="268473" cy="272415"/>
          </a:xfrm>
          <a:prstGeom prst="flowChartProcess">
            <a:avLst/>
          </a:prstGeom>
          <a:solidFill>
            <a:srgbClr val="222A35"/>
          </a:solidFill>
          <a:ln w="9525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3613436" y="3317194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Both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65" name="Shape 465"/>
          <p:cNvCxnSpPr/>
          <p:nvPr/>
        </p:nvCxnSpPr>
        <p:spPr>
          <a:xfrm>
            <a:off x="349251" y="230722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6" name="Shape 466"/>
          <p:cNvCxnSpPr/>
          <p:nvPr/>
        </p:nvCxnSpPr>
        <p:spPr>
          <a:xfrm>
            <a:off x="347176" y="256570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7" name="Shape 467"/>
          <p:cNvCxnSpPr/>
          <p:nvPr/>
        </p:nvCxnSpPr>
        <p:spPr>
          <a:xfrm>
            <a:off x="349251" y="2307221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8" name="Shape 468"/>
          <p:cNvCxnSpPr/>
          <p:nvPr/>
        </p:nvCxnSpPr>
        <p:spPr>
          <a:xfrm>
            <a:off x="2821978" y="2307221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9" name="Shape 469"/>
          <p:cNvSpPr/>
          <p:nvPr/>
        </p:nvSpPr>
        <p:spPr>
          <a:xfrm>
            <a:off x="11197630" y="2441392"/>
            <a:ext cx="748314" cy="127716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70" name="Shape 470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471" name="Shape 471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472" name="Shape 472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74" name="Shape 474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2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8902" y="1407166"/>
            <a:ext cx="7107042" cy="537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95" y="1267425"/>
            <a:ext cx="4572000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3578190"/>
            <a:ext cx="4434963" cy="327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Shape 483"/>
          <p:cNvSpPr txBox="1"/>
          <p:nvPr/>
        </p:nvSpPr>
        <p:spPr>
          <a:xfrm>
            <a:off x="39911" y="1037834"/>
            <a:ext cx="12740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74ls192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Shape 484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Shape 485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Shape 486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Shape 487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8" name="Shape 488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Shape 489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" name="Shape 490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1" name="Shape 491" descr="http://www.bolica.net/wp-content/uploads/2013/09/Oceaninv-Bolica-Web-Design.png"/>
          <p:cNvPicPr preferRelativeResize="0"/>
          <p:nvPr/>
        </p:nvPicPr>
        <p:blipFill rotWithShape="1">
          <a:blip r:embed="rId6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Shape 492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493" name="Shape 493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sp>
        <p:nvSpPr>
          <p:cNvPr id="495" name="Shape 495"/>
          <p:cNvSpPr txBox="1"/>
          <p:nvPr/>
        </p:nvSpPr>
        <p:spPr>
          <a:xfrm>
            <a:off x="40485" y="3251284"/>
            <a:ext cx="11056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74ls74                  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96" name="Shape 496"/>
          <p:cNvCxnSpPr/>
          <p:nvPr/>
        </p:nvCxnSpPr>
        <p:spPr>
          <a:xfrm>
            <a:off x="307975" y="4732071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7" name="Shape 497"/>
          <p:cNvCxnSpPr/>
          <p:nvPr/>
        </p:nvCxnSpPr>
        <p:spPr>
          <a:xfrm>
            <a:off x="318294" y="4737979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8" name="Shape 498"/>
          <p:cNvCxnSpPr/>
          <p:nvPr/>
        </p:nvCxnSpPr>
        <p:spPr>
          <a:xfrm>
            <a:off x="307975" y="5010250"/>
            <a:ext cx="247480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" name="Shape 499"/>
          <p:cNvCxnSpPr/>
          <p:nvPr/>
        </p:nvCxnSpPr>
        <p:spPr>
          <a:xfrm>
            <a:off x="2770395" y="4740518"/>
            <a:ext cx="0" cy="2683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0" name="Shape 500"/>
          <p:cNvSpPr txBox="1"/>
          <p:nvPr/>
        </p:nvSpPr>
        <p:spPr>
          <a:xfrm>
            <a:off x="1436326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Sensor1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2513119" y="3316580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Sensor2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2303743" y="3316579"/>
            <a:ext cx="268473" cy="272415"/>
          </a:xfrm>
          <a:prstGeom prst="flowChartProcess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209981" y="3316580"/>
            <a:ext cx="284960" cy="272415"/>
          </a:xfrm>
          <a:prstGeom prst="flowChartProcess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3386466" y="3305775"/>
            <a:ext cx="268473" cy="272415"/>
          </a:xfrm>
          <a:prstGeom prst="flowChartProcess">
            <a:avLst/>
          </a:prstGeom>
          <a:solidFill>
            <a:srgbClr val="222A35"/>
          </a:solidFill>
          <a:ln w="9525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3613436" y="3317194"/>
            <a:ext cx="90725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Both</a:t>
            </a:r>
            <a:endParaRPr sz="11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06" name="Shape 506"/>
          <p:cNvCxnSpPr/>
          <p:nvPr/>
        </p:nvCxnSpPr>
        <p:spPr>
          <a:xfrm>
            <a:off x="349251" y="230722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7" name="Shape 507"/>
          <p:cNvCxnSpPr/>
          <p:nvPr/>
        </p:nvCxnSpPr>
        <p:spPr>
          <a:xfrm>
            <a:off x="347176" y="2565701"/>
            <a:ext cx="2474802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8" name="Shape 508"/>
          <p:cNvCxnSpPr/>
          <p:nvPr/>
        </p:nvCxnSpPr>
        <p:spPr>
          <a:xfrm>
            <a:off x="349251" y="2307221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09" name="Shape 509"/>
          <p:cNvCxnSpPr/>
          <p:nvPr/>
        </p:nvCxnSpPr>
        <p:spPr>
          <a:xfrm>
            <a:off x="2821978" y="2307221"/>
            <a:ext cx="0" cy="268343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" name="Shape 510"/>
          <p:cNvSpPr/>
          <p:nvPr/>
        </p:nvSpPr>
        <p:spPr>
          <a:xfrm>
            <a:off x="11137091" y="2264422"/>
            <a:ext cx="748314" cy="1277168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11" name="Shape 511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512" name="Shape 512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513" name="Shape 513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515" name="Shape 515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2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Shape 521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Shape 522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Shape 523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Shape 524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Shape 525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Shape 526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Shape 527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8" name="Shape 528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Shape 529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530" name="Shape 530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533" name="Shape 533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534" name="Shape 534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536" name="Shape 536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3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537" name="Shape 5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538" y="1315031"/>
            <a:ext cx="10398923" cy="52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/>
        </p:nvSpPr>
        <p:spPr>
          <a:xfrm>
            <a:off x="456351" y="256338"/>
            <a:ext cx="5285260" cy="7287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3" name="Shape 543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Shape 544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5" name="Shape 545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Shape 546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Shape 547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Shape 548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9" name="Shape 549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0" name="Shape 550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55469" b="25626"/>
          <a:stretch/>
        </p:blipFill>
        <p:spPr>
          <a:xfrm>
            <a:off x="-25569" y="-440688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Shape 551"/>
          <p:cNvGrpSpPr/>
          <p:nvPr/>
        </p:nvGrpSpPr>
        <p:grpSpPr>
          <a:xfrm>
            <a:off x="456351" y="232817"/>
            <a:ext cx="6037586" cy="769441"/>
            <a:chOff x="456351" y="232817"/>
            <a:chExt cx="6037586" cy="769441"/>
          </a:xfrm>
        </p:grpSpPr>
        <p:sp>
          <p:nvSpPr>
            <p:cNvPr id="552" name="Shape 552"/>
            <p:cNvSpPr/>
            <p:nvPr/>
          </p:nvSpPr>
          <p:spPr>
            <a:xfrm>
              <a:off x="456351" y="256338"/>
              <a:ext cx="6037586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3" name="Shape 553"/>
            <p:cNvSpPr txBox="1"/>
            <p:nvPr/>
          </p:nvSpPr>
          <p:spPr>
            <a:xfrm>
              <a:off x="574183" y="232817"/>
              <a:ext cx="5881162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HOW DOES IT WORK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554" name="Shape 554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555" name="Shape 555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556" name="Shape 556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558" name="Shape 558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FFFF0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3</a:t>
              </a:r>
              <a:endParaRPr sz="4400">
                <a:solidFill>
                  <a:srgbClr val="FFFF0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10793">
            <a:off x="5741610" y="984425"/>
            <a:ext cx="2543175" cy="30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491348">
            <a:off x="5648768" y="3429000"/>
            <a:ext cx="2543175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Shape 561"/>
          <p:cNvSpPr/>
          <p:nvPr/>
        </p:nvSpPr>
        <p:spPr>
          <a:xfrm>
            <a:off x="9174996" y="2216258"/>
            <a:ext cx="960895" cy="306866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2" name="Shape 562"/>
          <p:cNvSpPr/>
          <p:nvPr/>
        </p:nvSpPr>
        <p:spPr>
          <a:xfrm rot="10800000">
            <a:off x="10465944" y="2155007"/>
            <a:ext cx="960895" cy="306866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96399"/>
            <a:ext cx="5349875" cy="5748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 descr="https://www.ethos3.com/wp-content/themes/ethos/img/about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3258" y="0"/>
            <a:ext cx="14270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/>
          <p:nvPr/>
        </p:nvSpPr>
        <p:spPr>
          <a:xfrm>
            <a:off x="-2239346" y="-391886"/>
            <a:ext cx="10394302" cy="7931021"/>
          </a:xfrm>
          <a:prstGeom prst="parallelogram">
            <a:avLst>
              <a:gd name="adj" fmla="val 2852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583350" y="1129038"/>
            <a:ext cx="370005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CHECK</a:t>
            </a:r>
            <a:endParaRPr sz="8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583350" y="2150389"/>
            <a:ext cx="2419252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OUR</a:t>
            </a:r>
            <a:endParaRPr sz="88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2" name="Shape 572"/>
          <p:cNvSpPr txBox="1"/>
          <p:nvPr/>
        </p:nvSpPr>
        <p:spPr>
          <a:xfrm>
            <a:off x="602011" y="3136968"/>
            <a:ext cx="184731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Shape 573"/>
          <p:cNvSpPr txBox="1"/>
          <p:nvPr/>
        </p:nvSpPr>
        <p:spPr>
          <a:xfrm>
            <a:off x="656276" y="3353242"/>
            <a:ext cx="2880917" cy="14465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8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4985818" y="-3345316"/>
            <a:ext cx="6867949" cy="6867949"/>
          </a:xfrm>
          <a:prstGeom prst="ellipse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3736608" y="4182302"/>
            <a:ext cx="2685029" cy="2685029"/>
          </a:xfrm>
          <a:prstGeom prst="ellipse">
            <a:avLst/>
          </a:prstGeom>
          <a:solidFill>
            <a:srgbClr val="2E7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6643799" y="4415765"/>
            <a:ext cx="1109710" cy="1109710"/>
          </a:xfrm>
          <a:prstGeom prst="ellipse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5820996" y="0"/>
            <a:ext cx="302518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Run! </a:t>
            </a:r>
            <a:endParaRPr sz="9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Shape 578"/>
          <p:cNvSpPr txBox="1"/>
          <p:nvPr/>
        </p:nvSpPr>
        <p:spPr>
          <a:xfrm>
            <a:off x="4046115" y="5030009"/>
            <a:ext cx="215155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Shape 579"/>
          <p:cNvSpPr/>
          <p:nvPr/>
        </p:nvSpPr>
        <p:spPr>
          <a:xfrm rot="2704023" flipH="1">
            <a:off x="6876390" y="4742020"/>
            <a:ext cx="457200" cy="457200"/>
          </a:xfrm>
          <a:prstGeom prst="halfFrame">
            <a:avLst>
              <a:gd name="adj1" fmla="val 33333"/>
              <a:gd name="adj2" fmla="val 3333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0" name="Shape 580"/>
          <p:cNvSpPr txBox="1"/>
          <p:nvPr/>
        </p:nvSpPr>
        <p:spPr>
          <a:xfrm>
            <a:off x="7753509" y="1320640"/>
            <a:ext cx="271741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Run!</a:t>
            </a:r>
            <a:endParaRPr sz="9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 descr="http://redcarpetlearning.com/wp-content/uploads/Staff-Meetin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451" y="-94680"/>
            <a:ext cx="12477750" cy="831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-171451" y="-94680"/>
            <a:ext cx="12477751" cy="1351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-171451" y="4679576"/>
            <a:ext cx="12477752" cy="3544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73604" y="182436"/>
            <a:ext cx="48147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70C0"/>
                </a:solidFill>
                <a:latin typeface="Anton"/>
                <a:ea typeface="Anton"/>
                <a:cs typeface="Anton"/>
                <a:sym typeface="Anton"/>
              </a:rPr>
              <a:t>SMART LIGHT</a:t>
            </a:r>
            <a:endParaRPr sz="5400">
              <a:solidFill>
                <a:srgbClr val="0070C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8627731" y="-94681"/>
            <a:ext cx="1994292" cy="8318501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2" name="Shape 112" descr="C:\Users\Administrator\Desktop\GAME\Pic\logo186x1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4618" y="-70275"/>
            <a:ext cx="1771650" cy="142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 descr="Káº¿t quáº£ hÃ¬nh áº£nh cho gif automatic ligh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007" y="2239690"/>
            <a:ext cx="5661878" cy="397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 descr="[effects output image]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6998" y="2239690"/>
            <a:ext cx="5661877" cy="397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 descr="http://www.vactualpapers.com/web/wallpapers/a-man-writing-on-a-pad-taking-notes-with-his-laptop-on-the-table/1920x12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" y="0"/>
            <a:ext cx="12188952" cy="761809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Shape 586"/>
          <p:cNvSpPr/>
          <p:nvPr/>
        </p:nvSpPr>
        <p:spPr>
          <a:xfrm>
            <a:off x="-415636" y="2357808"/>
            <a:ext cx="13167360" cy="214238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2661802" y="2459504"/>
            <a:ext cx="6868396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for LISTENING!</a:t>
            </a:r>
            <a:endParaRPr sz="6000" b="1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 descr="http://redcarpetlearning.com/wp-content/uploads/Staff-Meetin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71451" y="-94680"/>
            <a:ext cx="12477750" cy="831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-171451" y="-94680"/>
            <a:ext cx="12477751" cy="13519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-171451" y="4679576"/>
            <a:ext cx="12477752" cy="35442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5385497" y="5259010"/>
            <a:ext cx="648446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A8D0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energy</a:t>
            </a:r>
            <a:endParaRPr sz="8800">
              <a:solidFill>
                <a:srgbClr val="A8D08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8627731" y="-94681"/>
            <a:ext cx="1994292" cy="8318501"/>
          </a:xfrm>
          <a:prstGeom prst="rect">
            <a:avLst/>
          </a:prstGeom>
          <a:solidFill>
            <a:srgbClr val="B3C6E7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4" name="Shape 124" descr="C:\Users\Administrator\Desktop\GAME\Pic\logo186x1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64618" y="-98074"/>
            <a:ext cx="1771650" cy="142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73604" y="182436"/>
            <a:ext cx="481478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0070C0"/>
                </a:solidFill>
                <a:latin typeface="Anton"/>
                <a:ea typeface="Anton"/>
                <a:cs typeface="Anton"/>
                <a:sym typeface="Anton"/>
              </a:rPr>
              <a:t>SMART LIGHT</a:t>
            </a:r>
            <a:endParaRPr sz="5400">
              <a:solidFill>
                <a:srgbClr val="0070C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19424" y="1625462"/>
            <a:ext cx="862932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rgbClr val="E1EF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</a:t>
            </a:r>
            <a:endParaRPr sz="8800">
              <a:solidFill>
                <a:srgbClr val="E1EF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757486" y="3341294"/>
            <a:ext cx="5481763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C4E0B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CHEAP</a:t>
            </a:r>
            <a:endParaRPr sz="8800" dirty="0">
              <a:solidFill>
                <a:srgbClr val="C4E0B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 descr="http://www.bolica.net/wp-content/uploads/2013/09/Oceaninv-Bolica-Web-Design.png"/>
          <p:cNvPicPr preferRelativeResize="0"/>
          <p:nvPr/>
        </p:nvPicPr>
        <p:blipFill rotWithShape="1">
          <a:blip r:embed="rId3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Shape 133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134" name="Shape 134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Shape 135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dirty="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36" name="Shape 136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137" name="Shape 137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138" name="Shape 138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40" name="Shape 140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?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141" name="Shape 141" descr="Káº¿t quáº£ hÃ¬nh áº£nh cho as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8296" y="1234126"/>
            <a:ext cx="7314718" cy="5482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 descr="C:\Users\Administrator\Desktop\LTMD\30874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8180" y="1213315"/>
            <a:ext cx="5657850" cy="56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C:\Users\Administrator\Desktop\LTMD\seq33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021" y="1209284"/>
            <a:ext cx="5812493" cy="564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Shape 149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150" name="Shape 150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52" name="Shape 152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153" name="Shape 153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56" name="Shape 156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1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 descr="Káº¿t quáº£ hÃ¬nh áº£nh cho 74ls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2193" y="440740"/>
            <a:ext cx="7850570" cy="74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569" y="2100872"/>
            <a:ext cx="7124700" cy="448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63470" y="1777707"/>
            <a:ext cx="81676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PRESETTABLE 4-BIT BINARY UP/DOWN COUNTER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b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Shape 164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Shape 165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166" name="Shape 166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68" name="Shape 168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169" name="Shape 169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72" name="Shape 172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2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 descr="HÃ¬nh áº£nh cÃ³ liÃªn qu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922" y="1497712"/>
            <a:ext cx="5090065" cy="509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Káº¿t quáº£ hÃ¬nh áº£nh cho 74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500" y="1497712"/>
            <a:ext cx="7262186" cy="494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Shape 180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181" name="Shape 181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184" name="Shape 184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185" name="Shape 185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87" name="Shape 187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3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 descr="HÃ¬nh áº£nh cÃ³ liÃªn qu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3151" y="656083"/>
            <a:ext cx="6629400" cy="6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 descr="Káº¿t quáº£ hÃ¬nh áº£nh cho lm3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89389" y="1502666"/>
            <a:ext cx="7263760" cy="493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 descr="http://www.bolica.net/wp-content/uploads/2013/09/Oceaninv-Bolica-Web-Design.png"/>
          <p:cNvPicPr preferRelativeResize="0"/>
          <p:nvPr/>
        </p:nvPicPr>
        <p:blipFill rotWithShape="1">
          <a:blip r:embed="rId5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Shape 195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196" name="Shape 196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199" name="Shape 199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200" name="Shape 200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02" name="Shape 202"/>
            <p:cNvSpPr txBox="1"/>
            <p:nvPr/>
          </p:nvSpPr>
          <p:spPr>
            <a:xfrm>
              <a:off x="11201420" y="197004"/>
              <a:ext cx="525482" cy="769441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4</a:t>
              </a:r>
              <a:endParaRPr sz="44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 descr="Káº¿t quáº£ hÃ¬nh áº£nh cho bulb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Shape 208" descr="Káº¿t quáº£ hÃ¬nh áº£nh cho bulb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" name="Shape 209" descr="Káº¿t quáº£ hÃ¬nh áº£nh cho bulb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Shape 210" descr="Káº¿t quáº£ hÃ¬nh áº£nh cho bul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3672" y="1268677"/>
            <a:ext cx="2130261" cy="213026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 descr="Káº¿t quáº£ hÃ¬nh áº£nh cho ir led"/>
          <p:cNvSpPr/>
          <p:nvPr/>
        </p:nvSpPr>
        <p:spPr>
          <a:xfrm>
            <a:off x="612775" y="3127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Shape 212" descr="Káº¿t quáº£ hÃ¬nh áº£nh cho ir led"/>
          <p:cNvSpPr/>
          <p:nvPr/>
        </p:nvSpPr>
        <p:spPr>
          <a:xfrm>
            <a:off x="765175" y="4651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Shape 213" descr="Káº¿t quáº£ hÃ¬nh áº£nh cho ir led"/>
          <p:cNvSpPr/>
          <p:nvPr/>
        </p:nvSpPr>
        <p:spPr>
          <a:xfrm>
            <a:off x="917575" y="6175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Shape 214" descr="Káº¿t quáº£ hÃ¬nh áº£nh cho ir led"/>
          <p:cNvSpPr/>
          <p:nvPr/>
        </p:nvSpPr>
        <p:spPr>
          <a:xfrm>
            <a:off x="1069975" y="769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Shape 215" descr="HÃ¬nh áº£nh cÃ³ liÃªn qua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691902" y="3380596"/>
            <a:ext cx="3405604" cy="340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Káº¿t quáº£ hÃ¬nh áº£nh cho biáº¿n trá» 10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28129" y="3818025"/>
            <a:ext cx="3253969" cy="325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 descr="Káº¿t quáº£ hÃ¬nh áº£nh cho 7se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8981" y="3585195"/>
            <a:ext cx="3057726" cy="305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 descr="Káº¿t quáº£ hÃ¬nh áº£nh cho 74ls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252547" y="1162924"/>
            <a:ext cx="3800874" cy="2535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 descr="Káº¿t quáº£ hÃ¬nh áº£nh cho relay 5v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75093" y="1196604"/>
            <a:ext cx="2421614" cy="242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6682507" y="1808034"/>
            <a:ext cx="9693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~ 220V</a:t>
            </a:r>
            <a:endParaRPr sz="1800" b="1">
              <a:solidFill>
                <a:srgbClr val="00B0F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28129" y="1353066"/>
            <a:ext cx="2319579" cy="229886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0599761" y="4328727"/>
            <a:ext cx="138233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1K</a:t>
            </a:r>
            <a:endParaRPr sz="4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" name="Shape 223" descr="http://www.bolica.net/wp-content/uploads/2013/09/Oceaninv-Bolica-Web-Design.png"/>
          <p:cNvPicPr preferRelativeResize="0"/>
          <p:nvPr/>
        </p:nvPicPr>
        <p:blipFill rotWithShape="1">
          <a:blip r:embed="rId10">
            <a:alphaModFix/>
          </a:blip>
          <a:srcRect t="55469" b="25626"/>
          <a:stretch/>
        </p:blipFill>
        <p:spPr>
          <a:xfrm>
            <a:off x="-25569" y="-327803"/>
            <a:ext cx="12243138" cy="15370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Shape 224"/>
          <p:cNvGrpSpPr/>
          <p:nvPr/>
        </p:nvGrpSpPr>
        <p:grpSpPr>
          <a:xfrm>
            <a:off x="456351" y="215665"/>
            <a:ext cx="4856261" cy="769441"/>
            <a:chOff x="456351" y="215665"/>
            <a:chExt cx="4856261" cy="769441"/>
          </a:xfrm>
        </p:grpSpPr>
        <p:sp>
          <p:nvSpPr>
            <p:cNvPr id="225" name="Shape 225"/>
            <p:cNvSpPr/>
            <p:nvPr/>
          </p:nvSpPr>
          <p:spPr>
            <a:xfrm>
              <a:off x="456351" y="256338"/>
              <a:ext cx="4856261" cy="72876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6" name="Shape 226"/>
            <p:cNvSpPr txBox="1"/>
            <p:nvPr/>
          </p:nvSpPr>
          <p:spPr>
            <a:xfrm>
              <a:off x="593543" y="215665"/>
              <a:ext cx="4584140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Anton"/>
                  <a:ea typeface="Anton"/>
                  <a:cs typeface="Anton"/>
                  <a:sym typeface="Anton"/>
                </a:rPr>
                <a:t>WHAT WE NEED</a:t>
              </a:r>
              <a:endParaRPr sz="4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10945131" y="131303"/>
            <a:ext cx="963417" cy="978838"/>
            <a:chOff x="10982453" y="112642"/>
            <a:chExt cx="963417" cy="978838"/>
          </a:xfrm>
        </p:grpSpPr>
        <p:grpSp>
          <p:nvGrpSpPr>
            <p:cNvPr id="228" name="Shape 228"/>
            <p:cNvGrpSpPr/>
            <p:nvPr/>
          </p:nvGrpSpPr>
          <p:grpSpPr>
            <a:xfrm>
              <a:off x="10982453" y="112642"/>
              <a:ext cx="963417" cy="978838"/>
              <a:chOff x="10982453" y="112642"/>
              <a:chExt cx="963417" cy="978838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10982453" y="112642"/>
                <a:ext cx="963417" cy="978838"/>
              </a:xfrm>
              <a:prstGeom prst="rect">
                <a:avLst/>
              </a:prstGeom>
              <a:gradFill>
                <a:gsLst>
                  <a:gs pos="0">
                    <a:srgbClr val="B0CAE9"/>
                  </a:gs>
                  <a:gs pos="50000">
                    <a:srgbClr val="A1C1E4"/>
                  </a:gs>
                  <a:gs pos="100000">
                    <a:srgbClr val="90B8E4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11105518" y="237677"/>
                <a:ext cx="717287" cy="728768"/>
              </a:xfrm>
              <a:prstGeom prst="rect">
                <a:avLst/>
              </a:prstGeom>
              <a:gradFill>
                <a:gsLst>
                  <a:gs pos="0">
                    <a:srgbClr val="70A5DA"/>
                  </a:gs>
                  <a:gs pos="50000">
                    <a:srgbClr val="539BDB"/>
                  </a:gs>
                  <a:gs pos="100000">
                    <a:srgbClr val="4288C8"/>
                  </a:gs>
                </a:gsLst>
                <a:lin ang="5400000" scaled="0"/>
              </a:gradFill>
              <a:ln w="9525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31" name="Shape 231"/>
            <p:cNvSpPr txBox="1"/>
            <p:nvPr/>
          </p:nvSpPr>
          <p:spPr>
            <a:xfrm>
              <a:off x="11199509" y="340451"/>
              <a:ext cx="525482" cy="523220"/>
            </a:xfrm>
            <a:prstGeom prst="rect">
              <a:avLst/>
            </a:prstGeom>
            <a:solidFill>
              <a:schemeClr val="accen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92D050"/>
                  </a:solidFill>
                  <a:latin typeface="Bree Serif"/>
                  <a:ea typeface="Bree Serif"/>
                  <a:cs typeface="Bree Serif"/>
                  <a:sym typeface="Bree Serif"/>
                </a:rPr>
                <a:t>...</a:t>
              </a:r>
              <a:endParaRPr sz="2800">
                <a:solidFill>
                  <a:srgbClr val="92D050"/>
                </a:solidFill>
                <a:latin typeface="Bree Serif"/>
                <a:ea typeface="Bree Serif"/>
                <a:cs typeface="Bree Serif"/>
                <a:sym typeface="Bree Serif"/>
              </a:endParaRPr>
            </a:p>
          </p:txBody>
        </p:sp>
      </p:grpSp>
      <p:pic>
        <p:nvPicPr>
          <p:cNvPr id="232" name="Shape 2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0375" y="3298301"/>
            <a:ext cx="23431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Widescreen</PresentationFormat>
  <Paragraphs>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Helvetica Neue</vt:lpstr>
      <vt:lpstr>Anton</vt:lpstr>
      <vt:lpstr>Bree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Xiu</cp:lastModifiedBy>
  <cp:revision>1</cp:revision>
  <dcterms:modified xsi:type="dcterms:W3CDTF">2018-10-09T15:49:34Z</dcterms:modified>
</cp:coreProperties>
</file>